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7"/>
  </p:notesMasterIdLst>
  <p:sldIdLst>
    <p:sldId id="256" r:id="rId2"/>
    <p:sldId id="311" r:id="rId3"/>
    <p:sldId id="258" r:id="rId4"/>
    <p:sldId id="257" r:id="rId5"/>
    <p:sldId id="259" r:id="rId6"/>
    <p:sldId id="260" r:id="rId7"/>
    <p:sldId id="263" r:id="rId8"/>
    <p:sldId id="273" r:id="rId9"/>
    <p:sldId id="264" r:id="rId10"/>
    <p:sldId id="270" r:id="rId11"/>
    <p:sldId id="271" r:id="rId12"/>
    <p:sldId id="267" r:id="rId13"/>
    <p:sldId id="265" r:id="rId14"/>
    <p:sldId id="312" r:id="rId15"/>
    <p:sldId id="313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  <p:bold r:id="rId19"/>
    </p:embeddedFont>
    <p:embeddedFont>
      <p:font typeface="Bebas Neue" panose="020B0606020202050201" pitchFamily="34" charset="0"/>
      <p:regular r:id="rId20"/>
    </p:embeddedFont>
    <p:embeddedFont>
      <p:font typeface="Golos Text" panose="020B0604020202020204" charset="0"/>
      <p:regular r:id="rId21"/>
      <p:bold r:id="rId22"/>
    </p:embeddedFont>
    <p:embeddedFont>
      <p:font typeface="Nunito Light" pitchFamily="2" charset="0"/>
      <p:regular r:id="rId23"/>
      <p:italic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uti Shruti" initials="SS" lastIdx="1" clrIdx="0">
    <p:extLst>
      <p:ext uri="{19B8F6BF-5375-455C-9EA6-DF929625EA0E}">
        <p15:presenceInfo xmlns:p15="http://schemas.microsoft.com/office/powerpoint/2012/main" userId="fa64826cae0ad1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406E9B-1261-4C85-8454-832BD2770846}">
  <a:tblStyle styleId="{3F406E9B-1261-4C85-8454-832BD2770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10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i Shruti" userId="fa64826cae0ad1dc" providerId="LiveId" clId="{A8D8590D-D679-442C-9E29-056A4AD63A35}"/>
    <pc:docChg chg="modSld">
      <pc:chgData name="Shruti Shruti" userId="fa64826cae0ad1dc" providerId="LiveId" clId="{A8D8590D-D679-442C-9E29-056A4AD63A35}" dt="2025-04-03T13:01:56.789" v="8" actId="1076"/>
      <pc:docMkLst>
        <pc:docMk/>
      </pc:docMkLst>
      <pc:sldChg chg="modSp mod">
        <pc:chgData name="Shruti Shruti" userId="fa64826cae0ad1dc" providerId="LiveId" clId="{A8D8590D-D679-442C-9E29-056A4AD63A35}" dt="2025-04-03T13:01:56.789" v="8" actId="1076"/>
        <pc:sldMkLst>
          <pc:docMk/>
          <pc:sldMk cId="0" sldId="263"/>
        </pc:sldMkLst>
        <pc:grpChg chg="mod">
          <ac:chgData name="Shruti Shruti" userId="fa64826cae0ad1dc" providerId="LiveId" clId="{A8D8590D-D679-442C-9E29-056A4AD63A35}" dt="2025-04-03T13:01:56.789" v="8" actId="1076"/>
          <ac:grpSpMkLst>
            <pc:docMk/>
            <pc:sldMk cId="0" sldId="263"/>
            <ac:grpSpMk id="358" creationId="{00000000-0000-0000-0000-000000000000}"/>
          </ac:grpSpMkLst>
        </pc:grpChg>
      </pc:sldChg>
      <pc:sldChg chg="modSp mod">
        <pc:chgData name="Shruti Shruti" userId="fa64826cae0ad1dc" providerId="LiveId" clId="{A8D8590D-D679-442C-9E29-056A4AD63A35}" dt="2025-04-01T16:12:00.288" v="3" actId="1076"/>
        <pc:sldMkLst>
          <pc:docMk/>
          <pc:sldMk cId="496485363" sldId="313"/>
        </pc:sldMkLst>
        <pc:spChg chg="mod">
          <ac:chgData name="Shruti Shruti" userId="fa64826cae0ad1dc" providerId="LiveId" clId="{A8D8590D-D679-442C-9E29-056A4AD63A35}" dt="2025-04-01T16:12:00.288" v="3" actId="1076"/>
          <ac:spMkLst>
            <pc:docMk/>
            <pc:sldMk cId="496485363" sldId="313"/>
            <ac:spMk id="445" creationId="{CFCF6D49-BC37-3C14-BDAF-4B2A09432B2C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01T15:56:34.985" idx="1">
    <p:pos x="2790" y="-20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b635a93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b635a93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bc082e4a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2bc082e4a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114D2480-C424-E69E-21CD-DE5059A1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dda1946d_6_308:notes">
            <a:extLst>
              <a:ext uri="{FF2B5EF4-FFF2-40B4-BE49-F238E27FC236}">
                <a16:creationId xmlns:a16="http://schemas.microsoft.com/office/drawing/2014/main" id="{FE9F958F-549A-2F44-336B-D78DA4E00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dda1946d_6_308:notes">
            <a:extLst>
              <a:ext uri="{FF2B5EF4-FFF2-40B4-BE49-F238E27FC236}">
                <a16:creationId xmlns:a16="http://schemas.microsoft.com/office/drawing/2014/main" id="{17173E49-39FB-02DA-EEC0-6C3805D6B2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662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A0AE254F-1935-6701-DA46-C1ECAF69B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dda1946d_6_377:notes">
            <a:extLst>
              <a:ext uri="{FF2B5EF4-FFF2-40B4-BE49-F238E27FC236}">
                <a16:creationId xmlns:a16="http://schemas.microsoft.com/office/drawing/2014/main" id="{E71DB47C-6590-394E-0A23-27575CF3C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dda1946d_6_377:notes">
            <a:extLst>
              <a:ext uri="{FF2B5EF4-FFF2-40B4-BE49-F238E27FC236}">
                <a16:creationId xmlns:a16="http://schemas.microsoft.com/office/drawing/2014/main" id="{01B2B570-88DC-4F58-B86F-F74400A58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73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C5624BB3-F74B-7D2A-17F4-2D297FFFB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b635a939b_1_0:notes">
            <a:extLst>
              <a:ext uri="{FF2B5EF4-FFF2-40B4-BE49-F238E27FC236}">
                <a16:creationId xmlns:a16="http://schemas.microsoft.com/office/drawing/2014/main" id="{356D8998-59E1-2E33-ABA4-D0951BED49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b635a939b_1_0:notes">
            <a:extLst>
              <a:ext uri="{FF2B5EF4-FFF2-40B4-BE49-F238E27FC236}">
                <a16:creationId xmlns:a16="http://schemas.microsoft.com/office/drawing/2014/main" id="{81A77349-2FDD-28BF-3FBD-69774A9034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7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920000" y="1308000"/>
            <a:ext cx="4482600" cy="19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920000" y="3196041"/>
            <a:ext cx="4482600" cy="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7206">
            <a:off x="7871243" y="3850545"/>
            <a:ext cx="955868" cy="14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-531008" y="-228500"/>
            <a:ext cx="1835208" cy="19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11070">
            <a:off x="-54172" y="4369791"/>
            <a:ext cx="1240877" cy="94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4183" y="4190436"/>
            <a:ext cx="1427194" cy="163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011500" y="632900"/>
            <a:ext cx="4971900" cy="7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 idx="2" hasCustomPrompt="1"/>
          </p:nvPr>
        </p:nvSpPr>
        <p:spPr>
          <a:xfrm>
            <a:off x="1359200" y="632900"/>
            <a:ext cx="1433100" cy="96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"/>
          </p:nvPr>
        </p:nvSpPr>
        <p:spPr>
          <a:xfrm>
            <a:off x="3011500" y="1326000"/>
            <a:ext cx="49719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08182">
            <a:off x="8095962" y="-697440"/>
            <a:ext cx="1692752" cy="159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37133" flipH="1">
            <a:off x="7596124" y="3853049"/>
            <a:ext cx="1835208" cy="19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60202" flipH="1">
            <a:off x="-168410" y="3717195"/>
            <a:ext cx="1325894" cy="152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24375" y="1399575"/>
            <a:ext cx="39063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"/>
          </p:nvPr>
        </p:nvSpPr>
        <p:spPr>
          <a:xfrm>
            <a:off x="4524375" y="3036845"/>
            <a:ext cx="39063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80559" flipH="1">
            <a:off x="999488" y="-304379"/>
            <a:ext cx="761046" cy="1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28437">
            <a:off x="-109923" y="-576974"/>
            <a:ext cx="1333864" cy="1916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>
            <a:spLocks noGrp="1"/>
          </p:cNvSpPr>
          <p:nvPr>
            <p:ph type="pic" idx="2"/>
          </p:nvPr>
        </p:nvSpPr>
        <p:spPr>
          <a:xfrm>
            <a:off x="758625" y="944450"/>
            <a:ext cx="3257400" cy="3257400"/>
          </a:xfrm>
          <a:prstGeom prst="teardrop">
            <a:avLst>
              <a:gd name="adj" fmla="val 92826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3996407" y="2776994"/>
            <a:ext cx="29403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2"/>
          </p:nvPr>
        </p:nvSpPr>
        <p:spPr>
          <a:xfrm>
            <a:off x="713350" y="2776994"/>
            <a:ext cx="29403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3"/>
          </p:nvPr>
        </p:nvSpPr>
        <p:spPr>
          <a:xfrm>
            <a:off x="713225" y="2481650"/>
            <a:ext cx="29403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4"/>
          </p:nvPr>
        </p:nvSpPr>
        <p:spPr>
          <a:xfrm>
            <a:off x="3996273" y="2481650"/>
            <a:ext cx="29403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20974">
            <a:off x="-126883" y="-81432"/>
            <a:ext cx="955869" cy="149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713225" y="2086729"/>
            <a:ext cx="30429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2"/>
          </p:nvPr>
        </p:nvSpPr>
        <p:spPr>
          <a:xfrm>
            <a:off x="4903353" y="2086729"/>
            <a:ext cx="30429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3"/>
          </p:nvPr>
        </p:nvSpPr>
        <p:spPr>
          <a:xfrm>
            <a:off x="713225" y="3836356"/>
            <a:ext cx="30429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4"/>
          </p:nvPr>
        </p:nvSpPr>
        <p:spPr>
          <a:xfrm>
            <a:off x="4903351" y="3836356"/>
            <a:ext cx="30429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5"/>
          </p:nvPr>
        </p:nvSpPr>
        <p:spPr>
          <a:xfrm>
            <a:off x="713225" y="1837775"/>
            <a:ext cx="304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6"/>
          </p:nvPr>
        </p:nvSpPr>
        <p:spPr>
          <a:xfrm>
            <a:off x="713225" y="3595554"/>
            <a:ext cx="304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7"/>
          </p:nvPr>
        </p:nvSpPr>
        <p:spPr>
          <a:xfrm>
            <a:off x="4903352" y="1837775"/>
            <a:ext cx="304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8"/>
          </p:nvPr>
        </p:nvSpPr>
        <p:spPr>
          <a:xfrm>
            <a:off x="4903352" y="3595554"/>
            <a:ext cx="304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90109">
            <a:off x="8145067" y="-714574"/>
            <a:ext cx="1835208" cy="19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5496" flipH="1">
            <a:off x="7392451" y="-882599"/>
            <a:ext cx="2627850" cy="23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76531">
            <a:off x="12862326" y="1257973"/>
            <a:ext cx="1692748" cy="1592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32"/>
          <p:cNvGrpSpPr/>
          <p:nvPr/>
        </p:nvGrpSpPr>
        <p:grpSpPr>
          <a:xfrm>
            <a:off x="497238" y="1451875"/>
            <a:ext cx="2365913" cy="2826746"/>
            <a:chOff x="497238" y="1451875"/>
            <a:chExt cx="2365913" cy="2826746"/>
          </a:xfrm>
        </p:grpSpPr>
        <p:pic>
          <p:nvPicPr>
            <p:cNvPr id="248" name="Google Shape;24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7251" y="1451875"/>
              <a:ext cx="1995900" cy="234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40969">
              <a:off x="625293" y="2909474"/>
              <a:ext cx="867436" cy="1291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6397" y="3163457"/>
            <a:ext cx="1328805" cy="98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27206">
            <a:off x="7871243" y="3850545"/>
            <a:ext cx="955868" cy="14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700000">
            <a:off x="-531008" y="-228500"/>
            <a:ext cx="1835208" cy="19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7511070">
            <a:off x="-54172" y="4369791"/>
            <a:ext cx="1240877" cy="94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34183" y="4190436"/>
            <a:ext cx="1427194" cy="163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31558">
            <a:off x="505739" y="919117"/>
            <a:ext cx="1240879" cy="941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3"/>
          <p:cNvGrpSpPr/>
          <p:nvPr/>
        </p:nvGrpSpPr>
        <p:grpSpPr>
          <a:xfrm>
            <a:off x="7385638" y="-979427"/>
            <a:ext cx="2330119" cy="2617510"/>
            <a:chOff x="7385638" y="-979427"/>
            <a:chExt cx="2330119" cy="2617510"/>
          </a:xfrm>
        </p:grpSpPr>
        <p:pic>
          <p:nvPicPr>
            <p:cNvPr id="259" name="Google Shape;25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591254" flipH="1">
              <a:off x="8353025" y="606372"/>
              <a:ext cx="761046" cy="100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740581" flipH="1">
              <a:off x="7633093" y="-746249"/>
              <a:ext cx="1835209" cy="19166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27211" flipH="1">
            <a:off x="346521" y="2640525"/>
            <a:ext cx="1229134" cy="191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555431" y="3539025"/>
            <a:ext cx="1670740" cy="191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310672">
            <a:off x="-536872" y="-10050"/>
            <a:ext cx="1333864" cy="191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547958">
            <a:off x="7804147" y="3539027"/>
            <a:ext cx="1493098" cy="191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995175" y="1898450"/>
            <a:ext cx="28362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995175" y="930050"/>
            <a:ext cx="1433100" cy="96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995175" y="3268399"/>
            <a:ext cx="28362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67627">
            <a:off x="343591" y="-465455"/>
            <a:ext cx="1325894" cy="152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91542">
            <a:off x="235292" y="3858719"/>
            <a:ext cx="955869" cy="14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45330">
            <a:off x="-367766" y="-606137"/>
            <a:ext cx="1427193" cy="163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7206">
            <a:off x="8099443" y="3768170"/>
            <a:ext cx="955868" cy="149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720000" y="1721650"/>
            <a:ext cx="4535700" cy="24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7206">
            <a:off x="7952843" y="3858720"/>
            <a:ext cx="955868" cy="14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 flipH="1">
            <a:off x="-623386" y="-190100"/>
            <a:ext cx="1333865" cy="191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777213" y="1617175"/>
            <a:ext cx="3808800" cy="19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4116">
            <a:off x="7508789" y="3645650"/>
            <a:ext cx="1333865" cy="19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0761">
            <a:off x="7810328" y="-232734"/>
            <a:ext cx="1240878" cy="94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087150" y="1560334"/>
            <a:ext cx="3659100" cy="11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1087150" y="2566525"/>
            <a:ext cx="3659100" cy="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11070" flipH="1">
            <a:off x="7952578" y="4497066"/>
            <a:ext cx="1240877" cy="94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22137" flipH="1">
            <a:off x="7763839" y="-612163"/>
            <a:ext cx="1333866" cy="19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527625" y="2211897"/>
            <a:ext cx="274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4868313" y="2211897"/>
            <a:ext cx="274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1527625" y="3721026"/>
            <a:ext cx="274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4868313" y="3721026"/>
            <a:ext cx="274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2463775" y="1499672"/>
            <a:ext cx="875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 hasCustomPrompt="1"/>
          </p:nvPr>
        </p:nvSpPr>
        <p:spPr>
          <a:xfrm>
            <a:off x="2463775" y="3008809"/>
            <a:ext cx="875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5804463" y="1499672"/>
            <a:ext cx="875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5804463" y="3008809"/>
            <a:ext cx="875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9"/>
          </p:nvPr>
        </p:nvSpPr>
        <p:spPr>
          <a:xfrm>
            <a:off x="1527625" y="1946894"/>
            <a:ext cx="2748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4868313" y="1946894"/>
            <a:ext cx="2748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4"/>
          </p:nvPr>
        </p:nvSpPr>
        <p:spPr>
          <a:xfrm>
            <a:off x="1527625" y="3456098"/>
            <a:ext cx="2748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4868313" y="3456098"/>
            <a:ext cx="2748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11070">
            <a:off x="-172172" y="162066"/>
            <a:ext cx="1240877" cy="94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 amt="58999"/>
          </a:blip>
          <a:srcRect t="7834" b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713425" y="2961676"/>
            <a:ext cx="5995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713225" y="1502075"/>
            <a:ext cx="59955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91421" flipH="1">
            <a:off x="129403" y="4305117"/>
            <a:ext cx="1240879" cy="94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sz="35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5" r:id="rId11"/>
    <p:sldLayoutId id="2147483668" r:id="rId12"/>
    <p:sldLayoutId id="2147483672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web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5496" flipH="1">
            <a:off x="7392451" y="-882599"/>
            <a:ext cx="2627850" cy="23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65D19-15A8-1CB5-0D4C-07DD9D3C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8" y="1335880"/>
            <a:ext cx="3521869" cy="2764631"/>
          </a:xfrm>
          <a:prstGeom prst="rect">
            <a:avLst/>
          </a:prstGeom>
        </p:spPr>
      </p:pic>
      <p:sp>
        <p:nvSpPr>
          <p:cNvPr id="8" name="Google Shape;275;p37">
            <a:extLst>
              <a:ext uri="{FF2B5EF4-FFF2-40B4-BE49-F238E27FC236}">
                <a16:creationId xmlns:a16="http://schemas.microsoft.com/office/drawing/2014/main" id="{18BAB529-DEAA-9AEA-B97A-1C2589B7A1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80975" y="1300163"/>
            <a:ext cx="5163025" cy="2800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Chaichology</a:t>
            </a:r>
            <a:r>
              <a:rPr lang="en" dirty="0"/>
              <a:t> shop </a:t>
            </a:r>
            <a:br>
              <a:rPr lang="en" dirty="0"/>
            </a:br>
            <a:r>
              <a:rPr lang="en" dirty="0"/>
              <a:t>SQL Analysis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>
            <a:spLocks noGrp="1"/>
          </p:cNvSpPr>
          <p:nvPr>
            <p:ph type="title"/>
          </p:nvPr>
        </p:nvSpPr>
        <p:spPr>
          <a:xfrm>
            <a:off x="3354401" y="354295"/>
            <a:ext cx="3060686" cy="545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Question 6</a:t>
            </a:r>
            <a:endParaRPr dirty="0"/>
          </a:p>
        </p:txBody>
      </p:sp>
      <p:sp>
        <p:nvSpPr>
          <p:cNvPr id="458" name="Google Shape;458;p51"/>
          <p:cNvSpPr txBox="1">
            <a:spLocks noGrp="1"/>
          </p:cNvSpPr>
          <p:nvPr>
            <p:ph type="subTitle" idx="1"/>
          </p:nvPr>
        </p:nvSpPr>
        <p:spPr>
          <a:xfrm>
            <a:off x="1671637" y="954525"/>
            <a:ext cx="6576081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6) Count the Total Number of Ratings for Each Shop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387F1-AFF3-9F12-55AF-1F96F4E9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448613"/>
            <a:ext cx="6643689" cy="3359132"/>
          </a:xfrm>
          <a:prstGeom prst="rect">
            <a:avLst/>
          </a:prstGeom>
        </p:spPr>
      </p:pic>
      <p:grpSp>
        <p:nvGrpSpPr>
          <p:cNvPr id="459" name="Google Shape;459;p51"/>
          <p:cNvGrpSpPr/>
          <p:nvPr/>
        </p:nvGrpSpPr>
        <p:grpSpPr>
          <a:xfrm>
            <a:off x="-75479" y="-355969"/>
            <a:ext cx="1539947" cy="5499469"/>
            <a:chOff x="1862483" y="-3797962"/>
            <a:chExt cx="2864424" cy="7917781"/>
          </a:xfrm>
        </p:grpSpPr>
        <p:pic>
          <p:nvPicPr>
            <p:cNvPr id="460" name="Google Shape;460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0342512" flipH="1">
              <a:off x="1936250" y="-3797962"/>
              <a:ext cx="1204837" cy="1744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62483" y="1770244"/>
              <a:ext cx="2864424" cy="2349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2" name="Google Shape;462;p51"/>
          <p:cNvPicPr preferRelativeResize="0"/>
          <p:nvPr/>
        </p:nvPicPr>
        <p:blipFill rotWithShape="1">
          <a:blip r:embed="rId6">
            <a:alphaModFix/>
          </a:blip>
          <a:srcRect b="-10"/>
          <a:stretch/>
        </p:blipFill>
        <p:spPr>
          <a:xfrm>
            <a:off x="757236" y="4500562"/>
            <a:ext cx="700087" cy="5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22069">
            <a:off x="8616311" y="-124326"/>
            <a:ext cx="1229132" cy="191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 txBox="1">
            <a:spLocks noGrp="1"/>
          </p:cNvSpPr>
          <p:nvPr>
            <p:ph type="subTitle" idx="1"/>
          </p:nvPr>
        </p:nvSpPr>
        <p:spPr>
          <a:xfrm>
            <a:off x="1507331" y="1028699"/>
            <a:ext cx="5986463" cy="457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7) List All Shops with an Average Rating Above 4.5 ?</a:t>
            </a:r>
          </a:p>
        </p:txBody>
      </p:sp>
      <p:sp>
        <p:nvSpPr>
          <p:cNvPr id="470" name="Google Shape;470;p52"/>
          <p:cNvSpPr txBox="1">
            <a:spLocks noGrp="1"/>
          </p:cNvSpPr>
          <p:nvPr>
            <p:ph type="title"/>
          </p:nvPr>
        </p:nvSpPr>
        <p:spPr>
          <a:xfrm>
            <a:off x="3293269" y="289915"/>
            <a:ext cx="2850356" cy="731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Question 7</a:t>
            </a:r>
            <a:endParaRPr sz="3600" dirty="0"/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641501">
            <a:off x="350434" y="-862543"/>
            <a:ext cx="1835199" cy="210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489438">
            <a:off x="7866031" y="-782862"/>
            <a:ext cx="1333864" cy="19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E8B949-710F-5C64-3599-35165CB7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606"/>
          <a:stretch/>
        </p:blipFill>
        <p:spPr>
          <a:xfrm>
            <a:off x="1366529" y="1500189"/>
            <a:ext cx="6545524" cy="3064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FF2A72-A4CE-ED8C-76FA-C279A1BE6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4258">
            <a:off x="7698761" y="4130808"/>
            <a:ext cx="1319359" cy="9817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3548926" y="446631"/>
            <a:ext cx="3023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Question 8</a:t>
            </a:r>
            <a:endParaRPr dirty="0"/>
          </a:p>
        </p:txBody>
      </p:sp>
      <p:pic>
        <p:nvPicPr>
          <p:cNvPr id="420" name="Google Shape;4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060" flipH="1">
            <a:off x="45959" y="3737036"/>
            <a:ext cx="955868" cy="14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958534" flipH="1">
            <a:off x="8244773" y="4189915"/>
            <a:ext cx="1240876" cy="9413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57E91525-1746-FEE4-303D-59DB6C0D76C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88577" y="1114424"/>
            <a:ext cx="7841097" cy="714375"/>
          </a:xfrm>
        </p:spPr>
        <p:txBody>
          <a:bodyPr/>
          <a:lstStyle/>
          <a:p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8) Find reviews where customers used the word "amazing" for a shop in Bangalore ?</a:t>
            </a:r>
          </a:p>
          <a:p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519D42-56EF-D827-F363-86FD3537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6" y="1893094"/>
            <a:ext cx="7143750" cy="26941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196AB7-6DF7-B33A-7E18-DC9B882F0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474964">
            <a:off x="-521802" y="-139278"/>
            <a:ext cx="1707048" cy="1708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A97D16-9876-3FA5-5AB8-E30D5F22F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5738" y="3797933"/>
            <a:ext cx="1343026" cy="12526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>
            <a:spLocks noGrp="1"/>
          </p:cNvSpPr>
          <p:nvPr>
            <p:ph type="title"/>
          </p:nvPr>
        </p:nvSpPr>
        <p:spPr>
          <a:xfrm>
            <a:off x="2728912" y="250031"/>
            <a:ext cx="3109050" cy="607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Question 9</a:t>
            </a:r>
            <a:endParaRPr dirty="0"/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008976" flipH="1">
            <a:off x="7953494" y="3600764"/>
            <a:ext cx="1592097" cy="143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51956" flipH="1">
            <a:off x="7934005" y="787636"/>
            <a:ext cx="761046" cy="10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9D7194-3C63-698C-A42D-23CA55C09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9498" y="3164842"/>
            <a:ext cx="1884895" cy="1892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99AD22-0013-57DF-7B6E-EC2FB544D6FA}"/>
              </a:ext>
            </a:extLst>
          </p:cNvPr>
          <p:cNvSpPr txBox="1"/>
          <p:nvPr/>
        </p:nvSpPr>
        <p:spPr>
          <a:xfrm>
            <a:off x="1385888" y="935832"/>
            <a:ext cx="6529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9) Find the names of customers who had Masala Chai and identify the tea shop where they consumed it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E658B5-D033-4201-BCA7-169CE3666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431" y="1775416"/>
            <a:ext cx="7332266" cy="27894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4B448C7E-956B-8371-78DB-4BF5B54E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>
            <a:extLst>
              <a:ext uri="{FF2B5EF4-FFF2-40B4-BE49-F238E27FC236}">
                <a16:creationId xmlns:a16="http://schemas.microsoft.com/office/drawing/2014/main" id="{7E1B295D-CB4A-F619-E235-5D2B02A3D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7786" y="269674"/>
            <a:ext cx="3027257" cy="544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10</a:t>
            </a:r>
            <a:endParaRPr dirty="0"/>
          </a:p>
        </p:txBody>
      </p:sp>
      <p:sp>
        <p:nvSpPr>
          <p:cNvPr id="331" name="Google Shape;331;p41">
            <a:extLst>
              <a:ext uri="{FF2B5EF4-FFF2-40B4-BE49-F238E27FC236}">
                <a16:creationId xmlns:a16="http://schemas.microsoft.com/office/drawing/2014/main" id="{F35549FE-9B7D-896A-A4C7-4C59B4B53A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07394" y="950118"/>
            <a:ext cx="6007893" cy="407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10) Find the day with the most sales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2" name="Google Shape;332;p41">
            <a:extLst>
              <a:ext uri="{FF2B5EF4-FFF2-40B4-BE49-F238E27FC236}">
                <a16:creationId xmlns:a16="http://schemas.microsoft.com/office/drawing/2014/main" id="{62D12F60-5E91-E47D-E462-898E61D57B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742" y="4421983"/>
            <a:ext cx="907258" cy="61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>
            <a:extLst>
              <a:ext uri="{FF2B5EF4-FFF2-40B4-BE49-F238E27FC236}">
                <a16:creationId xmlns:a16="http://schemas.microsoft.com/office/drawing/2014/main" id="{7A0FF489-FC69-C40E-324C-BF9C75EEB6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33496">
            <a:off x="7809093" y="-491521"/>
            <a:ext cx="1692751" cy="159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E924DD-F5A1-B9CC-C533-B61104CA2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64" y="1491493"/>
            <a:ext cx="6942422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3E38C462-D43A-9962-7A31-8C0955368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>
            <a:extLst>
              <a:ext uri="{FF2B5EF4-FFF2-40B4-BE49-F238E27FC236}">
                <a16:creationId xmlns:a16="http://schemas.microsoft.com/office/drawing/2014/main" id="{CFCF6D49-BC37-3C14-BDAF-4B2A09432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887" y="1643062"/>
            <a:ext cx="5900738" cy="18401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 You</a:t>
            </a:r>
            <a:endParaRPr dirty="0"/>
          </a:p>
        </p:txBody>
      </p:sp>
      <p:pic>
        <p:nvPicPr>
          <p:cNvPr id="446" name="Google Shape;446;p50">
            <a:extLst>
              <a:ext uri="{FF2B5EF4-FFF2-40B4-BE49-F238E27FC236}">
                <a16:creationId xmlns:a16="http://schemas.microsoft.com/office/drawing/2014/main" id="{7AF41E81-8756-153E-FD5B-E99CB50EDC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18908">
            <a:off x="6629709" y="1369424"/>
            <a:ext cx="1325893" cy="152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0">
            <a:extLst>
              <a:ext uri="{FF2B5EF4-FFF2-40B4-BE49-F238E27FC236}">
                <a16:creationId xmlns:a16="http://schemas.microsoft.com/office/drawing/2014/main" id="{1794A354-4FBD-E336-0B1B-3CB7659FDB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-1093" b="-1093"/>
          <a:stretch/>
        </p:blipFill>
        <p:spPr>
          <a:xfrm>
            <a:off x="7085973" y="1007004"/>
            <a:ext cx="2058027" cy="26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0">
            <a:extLst>
              <a:ext uri="{FF2B5EF4-FFF2-40B4-BE49-F238E27FC236}">
                <a16:creationId xmlns:a16="http://schemas.microsoft.com/office/drawing/2014/main" id="{EEACB37B-3F7B-B551-1F40-3C8AB8EF8F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07683">
            <a:off x="7682877" y="2462936"/>
            <a:ext cx="871971" cy="104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0">
            <a:extLst>
              <a:ext uri="{FF2B5EF4-FFF2-40B4-BE49-F238E27FC236}">
                <a16:creationId xmlns:a16="http://schemas.microsoft.com/office/drawing/2014/main" id="{D1719944-0516-5645-FC79-AFDBE9B5F5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15688">
            <a:off x="-566346" y="-837675"/>
            <a:ext cx="2413667" cy="215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20;p56">
            <a:extLst>
              <a:ext uri="{FF2B5EF4-FFF2-40B4-BE49-F238E27FC236}">
                <a16:creationId xmlns:a16="http://schemas.microsoft.com/office/drawing/2014/main" id="{B917091F-B606-D076-16D5-D8927F7FE58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21456" y="3654543"/>
            <a:ext cx="1864519" cy="195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D0341E-076B-FA1B-04B1-4CB9945C2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433" y="4482794"/>
            <a:ext cx="1018120" cy="603556"/>
          </a:xfrm>
          <a:prstGeom prst="rect">
            <a:avLst/>
          </a:prstGeom>
        </p:spPr>
      </p:pic>
      <p:pic>
        <p:nvPicPr>
          <p:cNvPr id="448" name="Google Shape;448;p50">
            <a:extLst>
              <a:ext uri="{FF2B5EF4-FFF2-40B4-BE49-F238E27FC236}">
                <a16:creationId xmlns:a16="http://schemas.microsoft.com/office/drawing/2014/main" id="{5667BDF6-E2E4-D604-C790-2ECF68DF2DC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r="-10"/>
          <a:stretch/>
        </p:blipFill>
        <p:spPr>
          <a:xfrm>
            <a:off x="7035162" y="2832051"/>
            <a:ext cx="1007675" cy="76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648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9D6B5A2-7D31-BA25-043A-3E3A0B90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0EF571-C730-D0FF-9F6A-58566ECE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33" y="3606880"/>
            <a:ext cx="873017" cy="787954"/>
          </a:xfrm>
          <a:prstGeom prst="rect">
            <a:avLst/>
          </a:prstGeom>
        </p:spPr>
      </p:pic>
      <p:pic>
        <p:nvPicPr>
          <p:cNvPr id="277" name="Google Shape;277;p37">
            <a:extLst>
              <a:ext uri="{FF2B5EF4-FFF2-40B4-BE49-F238E27FC236}">
                <a16:creationId xmlns:a16="http://schemas.microsoft.com/office/drawing/2014/main" id="{68535BDD-CC7F-6BA7-132F-2F112D9622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5496" flipH="1">
            <a:off x="7392451" y="-882599"/>
            <a:ext cx="2627850" cy="2342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37">
            <a:extLst>
              <a:ext uri="{FF2B5EF4-FFF2-40B4-BE49-F238E27FC236}">
                <a16:creationId xmlns:a16="http://schemas.microsoft.com/office/drawing/2014/main" id="{6B67BFD0-2145-0E12-12C5-AF9BB2E7403A}"/>
              </a:ext>
            </a:extLst>
          </p:cNvPr>
          <p:cNvGrpSpPr/>
          <p:nvPr/>
        </p:nvGrpSpPr>
        <p:grpSpPr>
          <a:xfrm>
            <a:off x="2504632" y="2509150"/>
            <a:ext cx="2365913" cy="2826746"/>
            <a:chOff x="497238" y="1451875"/>
            <a:chExt cx="2365913" cy="2826746"/>
          </a:xfrm>
        </p:grpSpPr>
        <p:pic>
          <p:nvPicPr>
            <p:cNvPr id="279" name="Google Shape;279;p37">
              <a:extLst>
                <a:ext uri="{FF2B5EF4-FFF2-40B4-BE49-F238E27FC236}">
                  <a16:creationId xmlns:a16="http://schemas.microsoft.com/office/drawing/2014/main" id="{DF2DD46D-6165-2F2B-FC0D-E3CA73E4DBC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7251" y="1451875"/>
              <a:ext cx="1995900" cy="234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7">
              <a:extLst>
                <a:ext uri="{FF2B5EF4-FFF2-40B4-BE49-F238E27FC236}">
                  <a16:creationId xmlns:a16="http://schemas.microsoft.com/office/drawing/2014/main" id="{BFE555AD-E5CA-0204-42A7-23447909B6F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40969">
              <a:off x="625293" y="2909474"/>
              <a:ext cx="867436" cy="1291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37">
            <a:extLst>
              <a:ext uri="{FF2B5EF4-FFF2-40B4-BE49-F238E27FC236}">
                <a16:creationId xmlns:a16="http://schemas.microsoft.com/office/drawing/2014/main" id="{9AA9164C-9057-19A9-21B9-649A3698B4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4838" y="4050507"/>
            <a:ext cx="1214278" cy="7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3B922-A6CC-4A32-F6E6-3F4B59EC6798}"/>
              </a:ext>
            </a:extLst>
          </p:cNvPr>
          <p:cNvSpPr txBox="1"/>
          <p:nvPr/>
        </p:nvSpPr>
        <p:spPr>
          <a:xfrm>
            <a:off x="3278982" y="385762"/>
            <a:ext cx="357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2"/>
                </a:solidFill>
                <a:latin typeface="Playfair Display" panose="000005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Challenge</a:t>
            </a:r>
            <a:endParaRPr lang="en-GB" sz="4400" dirty="0">
              <a:solidFill>
                <a:schemeClr val="bg2"/>
              </a:solidFill>
              <a:latin typeface="Playfair Display" panose="00000500000000000000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B1703-3760-43D9-33CF-CD425612B7EE}"/>
              </a:ext>
            </a:extLst>
          </p:cNvPr>
          <p:cNvSpPr txBox="1"/>
          <p:nvPr/>
        </p:nvSpPr>
        <p:spPr>
          <a:xfrm>
            <a:off x="1793081" y="1270723"/>
            <a:ext cx="6250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</a:rPr>
              <a:t>C</a:t>
            </a:r>
            <a:r>
              <a:rPr lang="en-US" sz="2400" i="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hallenge is to craft SQL queries to extract insights from the Chaichology Shop database.</a:t>
            </a:r>
            <a:endParaRPr lang="en-GB" sz="24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9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867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Tables </a:t>
            </a:r>
            <a:endParaRPr sz="4800"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1527625" y="3721025"/>
            <a:ext cx="2748000" cy="59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</a:rPr>
              <a:t>Contain details of shop branch with location.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97" name="Google Shape;297;p39"/>
          <p:cNvSpPr txBox="1">
            <a:spLocks noGrp="1"/>
          </p:cNvSpPr>
          <p:nvPr>
            <p:ph type="subTitle" idx="1"/>
          </p:nvPr>
        </p:nvSpPr>
        <p:spPr>
          <a:xfrm>
            <a:off x="1527625" y="2211897"/>
            <a:ext cx="274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Contain rating and review details of item.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2"/>
          </p:nvPr>
        </p:nvSpPr>
        <p:spPr>
          <a:xfrm>
            <a:off x="4868313" y="2211897"/>
            <a:ext cx="274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Contain sales detail of each shop.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99" name="Google Shape;299;p39"/>
          <p:cNvSpPr txBox="1">
            <a:spLocks noGrp="1"/>
          </p:cNvSpPr>
          <p:nvPr>
            <p:ph type="subTitle" idx="4"/>
          </p:nvPr>
        </p:nvSpPr>
        <p:spPr>
          <a:xfrm>
            <a:off x="5043488" y="3721025"/>
            <a:ext cx="2464594" cy="722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Contain the details like Item, price, category Chaichology serves.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00" name="Google Shape;300;p39"/>
          <p:cNvSpPr txBox="1">
            <a:spLocks noGrp="1"/>
          </p:cNvSpPr>
          <p:nvPr>
            <p:ph type="title" idx="5"/>
          </p:nvPr>
        </p:nvSpPr>
        <p:spPr>
          <a:xfrm>
            <a:off x="2463775" y="1499672"/>
            <a:ext cx="875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6"/>
          </p:nvPr>
        </p:nvSpPr>
        <p:spPr>
          <a:xfrm>
            <a:off x="2463775" y="3008809"/>
            <a:ext cx="875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title" idx="7"/>
          </p:nvPr>
        </p:nvSpPr>
        <p:spPr>
          <a:xfrm>
            <a:off x="5804463" y="1499672"/>
            <a:ext cx="875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8"/>
          </p:nvPr>
        </p:nvSpPr>
        <p:spPr>
          <a:xfrm>
            <a:off x="5804463" y="3008809"/>
            <a:ext cx="875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subTitle" idx="9"/>
          </p:nvPr>
        </p:nvSpPr>
        <p:spPr>
          <a:xfrm>
            <a:off x="1527625" y="1946894"/>
            <a:ext cx="2748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Ratings</a:t>
            </a:r>
            <a:endParaRPr dirty="0"/>
          </a:p>
        </p:txBody>
      </p:sp>
      <p:sp>
        <p:nvSpPr>
          <p:cNvPr id="305" name="Google Shape;305;p39"/>
          <p:cNvSpPr txBox="1">
            <a:spLocks noGrp="1"/>
          </p:cNvSpPr>
          <p:nvPr>
            <p:ph type="subTitle" idx="13"/>
          </p:nvPr>
        </p:nvSpPr>
        <p:spPr>
          <a:xfrm>
            <a:off x="4868313" y="1946894"/>
            <a:ext cx="2748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Sales</a:t>
            </a:r>
            <a:endParaRPr dirty="0"/>
          </a:p>
        </p:txBody>
      </p:sp>
      <p:sp>
        <p:nvSpPr>
          <p:cNvPr id="306" name="Google Shape;306;p39"/>
          <p:cNvSpPr txBox="1">
            <a:spLocks noGrp="1"/>
          </p:cNvSpPr>
          <p:nvPr>
            <p:ph type="subTitle" idx="14"/>
          </p:nvPr>
        </p:nvSpPr>
        <p:spPr>
          <a:xfrm>
            <a:off x="1527625" y="3456098"/>
            <a:ext cx="2748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 shops</a:t>
            </a:r>
            <a:endParaRPr dirty="0"/>
          </a:p>
        </p:txBody>
      </p:sp>
      <p:sp>
        <p:nvSpPr>
          <p:cNvPr id="307" name="Google Shape;307;p39"/>
          <p:cNvSpPr txBox="1">
            <a:spLocks noGrp="1"/>
          </p:cNvSpPr>
          <p:nvPr>
            <p:ph type="subTitle" idx="15"/>
          </p:nvPr>
        </p:nvSpPr>
        <p:spPr>
          <a:xfrm>
            <a:off x="4868313" y="3456098"/>
            <a:ext cx="2748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 items</a:t>
            </a:r>
            <a:endParaRPr dirty="0"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774294">
            <a:off x="-483078" y="3590412"/>
            <a:ext cx="1692750" cy="15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75211" flipH="1">
            <a:off x="8661371" y="-337047"/>
            <a:ext cx="761046" cy="10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1704BE-244B-45B4-40DD-955E346BD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246">
            <a:off x="7475498" y="3613404"/>
            <a:ext cx="1797089" cy="1662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>
            <a:spLocks noGrp="1"/>
          </p:cNvSpPr>
          <p:nvPr>
            <p:ph type="title"/>
          </p:nvPr>
        </p:nvSpPr>
        <p:spPr>
          <a:xfrm>
            <a:off x="2877411" y="285750"/>
            <a:ext cx="3380513" cy="86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Table Details</a:t>
            </a:r>
            <a:endParaRPr sz="4000" dirty="0"/>
          </a:p>
        </p:txBody>
      </p:sp>
      <p:sp>
        <p:nvSpPr>
          <p:cNvPr id="288" name="Google Shape;288;p38"/>
          <p:cNvSpPr txBox="1"/>
          <p:nvPr/>
        </p:nvSpPr>
        <p:spPr>
          <a:xfrm>
            <a:off x="713177" y="131827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CCE5C-8D7C-84C2-43E6-04253A54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328737"/>
            <a:ext cx="7772400" cy="3507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F3A01-8F0F-90DE-BC91-B66447E13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592521">
            <a:off x="7841517" y="-344346"/>
            <a:ext cx="1618294" cy="16724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2671763" y="303033"/>
            <a:ext cx="2771776" cy="8613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Question 1</a:t>
            </a:r>
            <a:endParaRPr sz="4000" dirty="0"/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36145">
            <a:off x="-874275" y="3523597"/>
            <a:ext cx="2077677" cy="216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908" y="2173281"/>
            <a:ext cx="2003386" cy="249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2729" y="3747113"/>
            <a:ext cx="1192569" cy="107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022560" flipH="1">
            <a:off x="-319524" y="-450076"/>
            <a:ext cx="1692748" cy="15925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6CF68-CA29-F559-6191-284CAF1D6913}"/>
              </a:ext>
            </a:extLst>
          </p:cNvPr>
          <p:cNvSpPr txBox="1"/>
          <p:nvPr/>
        </p:nvSpPr>
        <p:spPr>
          <a:xfrm>
            <a:off x="2257426" y="1143001"/>
            <a:ext cx="437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1) Lists all tea shop details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01C04-97FB-9743-6F7B-E3A245464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283" y="1602558"/>
            <a:ext cx="5729288" cy="33861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1"/>
          <p:cNvPicPr preferRelativeResize="0"/>
          <p:nvPr/>
        </p:nvPicPr>
        <p:blipFill rotWithShape="1">
          <a:blip r:embed="rId3">
            <a:alphaModFix/>
          </a:blip>
          <a:srcRect l="-433" r="-453"/>
          <a:stretch/>
        </p:blipFill>
        <p:spPr>
          <a:xfrm rot="20354087">
            <a:off x="8244411" y="3936311"/>
            <a:ext cx="1107052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>
            <a:spLocks noGrp="1"/>
          </p:cNvSpPr>
          <p:nvPr>
            <p:ph type="title"/>
          </p:nvPr>
        </p:nvSpPr>
        <p:spPr>
          <a:xfrm>
            <a:off x="3014662" y="233956"/>
            <a:ext cx="2907507" cy="823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Question 2</a:t>
            </a:r>
            <a:endParaRPr dirty="0"/>
          </a:p>
        </p:txBody>
      </p:sp>
      <p:sp>
        <p:nvSpPr>
          <p:cNvPr id="331" name="Google Shape;331;p41"/>
          <p:cNvSpPr txBox="1">
            <a:spLocks noGrp="1"/>
          </p:cNvSpPr>
          <p:nvPr>
            <p:ph type="subTitle" idx="1"/>
          </p:nvPr>
        </p:nvSpPr>
        <p:spPr>
          <a:xfrm>
            <a:off x="1635920" y="989544"/>
            <a:ext cx="5564980" cy="396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2) Find Menu Items available in the Shop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5644" y="4251656"/>
            <a:ext cx="1271193" cy="77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4435" flipH="1">
            <a:off x="8510660" y="3633050"/>
            <a:ext cx="643339" cy="73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833496">
            <a:off x="7809093" y="-491521"/>
            <a:ext cx="1692751" cy="159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9CB30A-BE29-6FD8-B0C3-87C94045C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468" y="1494810"/>
            <a:ext cx="6093619" cy="32663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2948850" y="196599"/>
            <a:ext cx="2859018" cy="646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Question 3</a:t>
            </a:r>
            <a:endParaRPr sz="3600" dirty="0"/>
          </a:p>
        </p:txBody>
      </p:sp>
      <p:sp>
        <p:nvSpPr>
          <p:cNvPr id="357" name="Google Shape;357;p44"/>
          <p:cNvSpPr txBox="1">
            <a:spLocks noGrp="1"/>
          </p:cNvSpPr>
          <p:nvPr>
            <p:ph type="subTitle" idx="1"/>
          </p:nvPr>
        </p:nvSpPr>
        <p:spPr>
          <a:xfrm>
            <a:off x="1078706" y="921551"/>
            <a:ext cx="6050756" cy="728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3) Find the total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Playfair Display" panose="00000500000000000000" pitchFamily="2" charset="0"/>
              </a:rPr>
              <a:t>n</a:t>
            </a:r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umber of Orders for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Playfair Display" panose="00000500000000000000" pitchFamily="2" charset="0"/>
              </a:rPr>
              <a:t>e</a:t>
            </a:r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ach Menu   Item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358" name="Google Shape;358;p44"/>
          <p:cNvGrpSpPr/>
          <p:nvPr/>
        </p:nvGrpSpPr>
        <p:grpSpPr>
          <a:xfrm>
            <a:off x="7908133" y="-300039"/>
            <a:ext cx="1435894" cy="1121569"/>
            <a:chOff x="5728024" y="1622732"/>
            <a:chExt cx="2695977" cy="2401474"/>
          </a:xfrm>
        </p:grpSpPr>
        <p:pic>
          <p:nvPicPr>
            <p:cNvPr id="359" name="Google Shape;359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27206">
              <a:off x="6750118" y="1622732"/>
              <a:ext cx="955868" cy="1490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96807" y="1857811"/>
              <a:ext cx="1427194" cy="1637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28024" y="2571756"/>
              <a:ext cx="1950450" cy="1452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2" name="Google Shape;36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271654" flipH="1">
            <a:off x="-472285" y="4293110"/>
            <a:ext cx="1240878" cy="94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03C343-5D85-97D6-DDF4-78BB772F4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147" y="1712917"/>
            <a:ext cx="6481091" cy="3105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>
            <a:spLocks noGrp="1"/>
          </p:cNvSpPr>
          <p:nvPr>
            <p:ph type="title"/>
          </p:nvPr>
        </p:nvSpPr>
        <p:spPr>
          <a:xfrm>
            <a:off x="3245641" y="265471"/>
            <a:ext cx="2837377" cy="713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Question 4</a:t>
            </a:r>
            <a:endParaRPr sz="4000" dirty="0"/>
          </a:p>
        </p:txBody>
      </p:sp>
      <p:sp>
        <p:nvSpPr>
          <p:cNvPr id="488" name="Google Shape;488;p54"/>
          <p:cNvSpPr txBox="1">
            <a:spLocks noGrp="1"/>
          </p:cNvSpPr>
          <p:nvPr>
            <p:ph type="subTitle" idx="1"/>
          </p:nvPr>
        </p:nvSpPr>
        <p:spPr>
          <a:xfrm>
            <a:off x="1323975" y="922294"/>
            <a:ext cx="5741193" cy="72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4) Find the Total Revenue Generated by Each Shop in different Locations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9" name="Google Shape;489;p54"/>
          <p:cNvGrpSpPr/>
          <p:nvPr/>
        </p:nvGrpSpPr>
        <p:grpSpPr>
          <a:xfrm>
            <a:off x="7521673" y="3553094"/>
            <a:ext cx="1486596" cy="1497537"/>
            <a:chOff x="476731" y="3193175"/>
            <a:chExt cx="1486596" cy="1497537"/>
          </a:xfrm>
        </p:grpSpPr>
        <p:pic>
          <p:nvPicPr>
            <p:cNvPr id="490" name="Google Shape;49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095891" y="3193175"/>
              <a:ext cx="867436" cy="1291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54"/>
            <p:cNvPicPr preferRelativeResize="0"/>
            <p:nvPr/>
          </p:nvPicPr>
          <p:blipFill rotWithShape="1">
            <a:blip r:embed="rId4">
              <a:alphaModFix/>
            </a:blip>
            <a:srcRect t="-1114" b="-1103"/>
            <a:stretch/>
          </p:blipFill>
          <p:spPr>
            <a:xfrm flipH="1">
              <a:off x="476731" y="3863612"/>
              <a:ext cx="1043525" cy="82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595205" flipH="1">
            <a:off x="8637225" y="34713"/>
            <a:ext cx="761046" cy="1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744533" flipH="1">
            <a:off x="7415247" y="-823863"/>
            <a:ext cx="1835209" cy="191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73271F-7E25-FA7C-1E57-347AD8729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29" y="1769573"/>
            <a:ext cx="6469929" cy="2859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2964656" y="296612"/>
            <a:ext cx="28432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Question 5</a:t>
            </a:r>
            <a:endParaRPr lang="en-GB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D45B9-A1F7-F6F1-BCD5-48CE773A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69" y="1543050"/>
            <a:ext cx="7005957" cy="3006687"/>
          </a:xfrm>
          <a:prstGeom prst="rect">
            <a:avLst/>
          </a:prstGeom>
        </p:spPr>
      </p:pic>
      <p:sp>
        <p:nvSpPr>
          <p:cNvPr id="6" name="Google Shape;488;p54">
            <a:extLst>
              <a:ext uri="{FF2B5EF4-FFF2-40B4-BE49-F238E27FC236}">
                <a16:creationId xmlns:a16="http://schemas.microsoft.com/office/drawing/2014/main" id="{6291BE99-A2F1-F2E5-4099-F01324A56CD1}"/>
              </a:ext>
            </a:extLst>
          </p:cNvPr>
          <p:cNvSpPr txBox="1">
            <a:spLocks/>
          </p:cNvSpPr>
          <p:nvPr/>
        </p:nvSpPr>
        <p:spPr>
          <a:xfrm>
            <a:off x="1750220" y="972301"/>
            <a:ext cx="4793456" cy="542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Playfair Display" panose="00000500000000000000" pitchFamily="2" charset="0"/>
              </a:rPr>
              <a:t>5)</a:t>
            </a:r>
            <a:r>
              <a:rPr lang="en-US" b="0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Playfair Display" panose="00000500000000000000" pitchFamily="2" charset="0"/>
              </a:rPr>
              <a:t>Find the Best-Selling Item 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AEF25-6251-6806-D62D-48DA2312D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0" y="54145"/>
            <a:ext cx="800100" cy="595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72E99-1D98-DDB6-EEA0-DA4DD9DC6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82245">
            <a:off x="-733611" y="3744607"/>
            <a:ext cx="1895369" cy="19131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t's Tea Party Time! by Slidesgo">
  <a:themeElements>
    <a:clrScheme name="Simple Light">
      <a:dk1>
        <a:srgbClr val="3D393A"/>
      </a:dk1>
      <a:lt1>
        <a:srgbClr val="F3EEE8"/>
      </a:lt1>
      <a:dk2>
        <a:srgbClr val="A24761"/>
      </a:dk2>
      <a:lt2>
        <a:srgbClr val="F7E2DD"/>
      </a:lt2>
      <a:accent1>
        <a:srgbClr val="F1B390"/>
      </a:accent1>
      <a:accent2>
        <a:srgbClr val="B9C1A8"/>
      </a:accent2>
      <a:accent3>
        <a:srgbClr val="607342"/>
      </a:accent3>
      <a:accent4>
        <a:srgbClr val="D38B9E"/>
      </a:accent4>
      <a:accent5>
        <a:srgbClr val="FFE3A9"/>
      </a:accent5>
      <a:accent6>
        <a:srgbClr val="9A796E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216</Words>
  <Application>Microsoft Office PowerPoint</Application>
  <PresentationFormat>On-screen Show (16:9)</PresentationFormat>
  <Paragraphs>38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Bebas Neue</vt:lpstr>
      <vt:lpstr>Playfair Display</vt:lpstr>
      <vt:lpstr>Arial</vt:lpstr>
      <vt:lpstr>Anaheim</vt:lpstr>
      <vt:lpstr>Source Sans Pro</vt:lpstr>
      <vt:lpstr>Nunito Light</vt:lpstr>
      <vt:lpstr>Golos Text</vt:lpstr>
      <vt:lpstr>It's Tea Party Time! by Slidesgo</vt:lpstr>
      <vt:lpstr>Chaichology shop  SQL Analysis</vt:lpstr>
      <vt:lpstr>PowerPoint Presentation</vt:lpstr>
      <vt:lpstr>Tables </vt:lpstr>
      <vt:lpstr>Table Details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Shruti Shruti</dc:creator>
  <cp:lastModifiedBy>Shruti Shruti</cp:lastModifiedBy>
  <cp:revision>1</cp:revision>
  <dcterms:modified xsi:type="dcterms:W3CDTF">2025-04-03T13:38:18Z</dcterms:modified>
</cp:coreProperties>
</file>